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6" r:id="rId7"/>
    <p:sldId id="114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5532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介绍了中国最新一代大型两栖攻击舰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四川舰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的命名、特点、下水仪式以及其在中国海军现代化建设中的重要意义。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245" y="880439"/>
            <a:ext cx="11733923" cy="130114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868" y="2339453"/>
            <a:ext cx="1932195" cy="44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introduced its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newest amphibious assault ship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两栖攻击舰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Friday in Shanghai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ship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Sichuan, a province in the southwest of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26394" y="803761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biggest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571" y="239475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考查形容词最高级。句意：周五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中国在上海推出了其最大最新的两栖攻击舰。根据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newest”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此处应用形容词最高级形式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“biggest”,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最大的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“newest”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biggest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79639" y="1386533"/>
            <a:ext cx="1648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was named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847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考查被动语态。句意：这艘船以中国西南部的四川省四川命名。根据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ship”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Sichuan”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此处表示船被命名为四川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因此用一般过去时的被动语态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其结构为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was/were done,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主语为名词单数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14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67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ship, called CNS Sichuan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四川舰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can carry more than 40,000 tons of weight, according to the PLA Navy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specially designed ship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islands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岛式建筑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its top parts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design is new for Chinese ships and helps support flying activities better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also has a long flight deck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甲板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an electromagnetic launch system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电磁弹射系统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which is used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fixed-wing aircraft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固定翼飞机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04885" y="1337125"/>
            <a:ext cx="7184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with</a:t>
            </a:r>
            <a:endParaRPr lang="zh-CN" altLang="en-US" sz="22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571" y="3276001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考查介词。句意：这是一艘特别设计的船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顶部有两个岛式建筑。根据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specially designed ship”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“two islands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岛式建筑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its top parts”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此处应用介词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32603" y="2841801"/>
            <a:ext cx="10390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to send</a:t>
            </a:r>
            <a:endParaRPr lang="zh-CN" altLang="en-US" sz="22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4786022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考查非谓语动词。句意：它还有一个长飞行甲板和一个电磁弹射系统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用于发射固定翼飞机。根据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“used”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此处应用不定式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send”,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用于发射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作目的状语。故填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25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7507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short launch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下水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ceremony on Friday morning, water was poured into a dry dock where the ship’s body was built, the PLA Navy said in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 report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shipbuilding, “launch” means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push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nearly finished ship into the water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important progress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shows that the main parts of the ship are ready and most of the building work is done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Engineers will put in and fix the ship’s tools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 they will put it into practice to make sure everything works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82216" y="1331660"/>
            <a:ext cx="3257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a</a:t>
            </a:r>
            <a:endParaRPr lang="zh-CN" altLang="en-US" sz="2200"/>
          </a:p>
        </p:txBody>
      </p:sp>
      <p:sp>
        <p:nvSpPr>
          <p:cNvPr id="6" name="矩形 5"/>
          <p:cNvSpPr/>
          <p:nvPr/>
        </p:nvSpPr>
        <p:spPr>
          <a:xfrm>
            <a:off x="2943107" y="1784149"/>
            <a:ext cx="11416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pushing</a:t>
            </a:r>
            <a:endParaRPr lang="zh-CN" altLang="en-US" sz="2200"/>
          </a:p>
        </p:txBody>
      </p:sp>
      <p:sp>
        <p:nvSpPr>
          <p:cNvPr id="8" name="矩形 7"/>
          <p:cNvSpPr/>
          <p:nvPr/>
        </p:nvSpPr>
        <p:spPr>
          <a:xfrm>
            <a:off x="1963493" y="2330901"/>
            <a:ext cx="112402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because</a:t>
            </a:r>
            <a:endParaRPr lang="zh-CN" altLang="en-US" sz="2200"/>
          </a:p>
        </p:txBody>
      </p:sp>
      <p:sp>
        <p:nvSpPr>
          <p:cNvPr id="10" name="矩形 9"/>
          <p:cNvSpPr/>
          <p:nvPr/>
        </p:nvSpPr>
        <p:spPr>
          <a:xfrm>
            <a:off x="4115668" y="3306082"/>
            <a:ext cx="12600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correctly</a:t>
            </a:r>
            <a:endParaRPr lang="zh-CN" altLang="en-US" sz="2200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571" y="3789040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考查冠词。句意：周五上午在举行完简短的下水仪式后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向建造船体的干船坞注入了水。中国人民解放军海军在一份新闻报道中宣称。根据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“news report”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此处应用不定冠词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,news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是发音以辅音音素开头的单词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需用冠词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一份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2847" y="5346196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考查非谓语动词。句意：在造船业中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下水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意味着将一艘即将完工的船推入水中。根据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“means”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其后接动名词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“pushing”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意味着做某事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pushing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41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80404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short launch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下水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ceremony on Friday morning, water was poured into a dry dock where the ship’s body was built, the PLA Navy said in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 report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shipbuilding, “launch” means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push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nearly finished ship into the water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important progress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shows that the main parts of the ship are ready and most of the building work is done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Engineers will put in and fix the ship’s tools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 they will put it into practice to make sure everything works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82216" y="1221625"/>
            <a:ext cx="325730" cy="56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/>
              <a:t>a</a:t>
            </a:r>
            <a:endParaRPr lang="zh-CN" altLang="en-US" sz="2200"/>
          </a:p>
        </p:txBody>
      </p:sp>
      <p:sp>
        <p:nvSpPr>
          <p:cNvPr id="6" name="矩形 5"/>
          <p:cNvSpPr/>
          <p:nvPr/>
        </p:nvSpPr>
        <p:spPr>
          <a:xfrm>
            <a:off x="2895972" y="1622781"/>
            <a:ext cx="1141659" cy="56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/>
              <a:t>pushing</a:t>
            </a:r>
            <a:endParaRPr lang="zh-CN" altLang="en-US" sz="2200"/>
          </a:p>
        </p:txBody>
      </p:sp>
      <p:sp>
        <p:nvSpPr>
          <p:cNvPr id="8" name="矩形 7"/>
          <p:cNvSpPr/>
          <p:nvPr/>
        </p:nvSpPr>
        <p:spPr>
          <a:xfrm>
            <a:off x="1916358" y="2150679"/>
            <a:ext cx="1124026" cy="56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/>
              <a:t>because</a:t>
            </a:r>
            <a:endParaRPr lang="zh-CN" altLang="en-US" sz="2200"/>
          </a:p>
        </p:txBody>
      </p:sp>
      <p:sp>
        <p:nvSpPr>
          <p:cNvPr id="10" name="矩形 9"/>
          <p:cNvSpPr/>
          <p:nvPr/>
        </p:nvSpPr>
        <p:spPr>
          <a:xfrm>
            <a:off x="4068533" y="3040679"/>
            <a:ext cx="1260025" cy="513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/>
              <a:t>correctly</a:t>
            </a:r>
            <a:endParaRPr lang="zh-CN" altLang="en-US" sz="2200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571" y="3591870"/>
            <a:ext cx="11485848" cy="198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40000"/>
              </a:lnSpc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考查连词。句意：这是一个重要的进步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因为它表明船的主要部分已经准备就绪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大部分建造工作已经完成。根据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is important progress”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shows that the main parts of the ship are ready and most of the building work is done”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此处应用连词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“because”,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引导原因状语从句。故填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2847" y="5479524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考查副词。句意：之后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他们将投入实践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确保一切正常工作。根据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“works”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此处应用副词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“correctly”,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正确地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修饰动词。故填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correctly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67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 Type 075 amphibious assault ships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service for the PLA Navy since 2019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ships’ names come from three provinces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Hainan, Guangxi, and Anhui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Type 076, China’s navy is becoming more powerful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637510" y="870777"/>
            <a:ext cx="18622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have entered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571" y="297081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考查动词时态。句意：自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2019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年以来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075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型两栖攻击舰已投入中国人民解放军海军服役。根据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“since 2019”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此处应用现在完成时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“have/has entered”,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已经投入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且主语为复数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助动词应用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18799" y="1897978"/>
            <a:ext cx="1859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development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考查名词。句意：随着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076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型的发展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中国海军正变得越来越强大。根据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“the...of”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“development”,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发展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作介词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development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47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799</Words>
  <Application>Microsoft Office PowerPoint</Application>
  <PresentationFormat>自定义</PresentationFormat>
  <Paragraphs>33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450</cp:revision>
  <dcterms:created xsi:type="dcterms:W3CDTF">2020-11-06T05:24:00Z</dcterms:created>
  <dcterms:modified xsi:type="dcterms:W3CDTF">2025-09-17T12:16:23Z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